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22477413" cy="30481588"/>
  <p:notesSz cx="6858000" cy="1001395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601">
          <p15:clr>
            <a:srgbClr val="000000"/>
          </p15:clr>
        </p15:guide>
        <p15:guide id="2" pos="70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ia0Yf0LNg6M6p2hQamJn1AS5tRy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5" d="100"/>
          <a:sy n="25" d="100"/>
        </p:scale>
        <p:origin x="3024" y="48"/>
      </p:cViewPr>
      <p:guideLst>
        <p:guide orient="horz" pos="9601"/>
        <p:guide pos="7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customschemas.google.com/relationships/presentationmetadata" Target="meta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500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500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044700" y="750887"/>
            <a:ext cx="2768600" cy="3756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756150"/>
            <a:ext cx="5486400" cy="4506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512300"/>
            <a:ext cx="2971800" cy="500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9512300"/>
            <a:ext cx="2971800" cy="500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ulim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Gulim"/>
                <a:ea typeface="Gulim"/>
                <a:cs typeface="Gulim"/>
                <a:sym typeface="Gulim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756150"/>
            <a:ext cx="5486400" cy="45069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44700" y="750888"/>
            <a:ext cx="2768600" cy="3756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>
            <a:spLocks noGrp="1"/>
          </p:cNvSpPr>
          <p:nvPr>
            <p:ph type="title"/>
          </p:nvPr>
        </p:nvSpPr>
        <p:spPr>
          <a:xfrm>
            <a:off x="1685925" y="2711450"/>
            <a:ext cx="19105562" cy="5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body" idx="1"/>
          </p:nvPr>
        </p:nvSpPr>
        <p:spPr>
          <a:xfrm>
            <a:off x="1685925" y="8807450"/>
            <a:ext cx="19105562" cy="1828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ctrTitle"/>
          </p:nvPr>
        </p:nvSpPr>
        <p:spPr>
          <a:xfrm>
            <a:off x="1685925" y="9469438"/>
            <a:ext cx="19105564" cy="653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"/>
          </p:nvPr>
        </p:nvSpPr>
        <p:spPr>
          <a:xfrm>
            <a:off x="3371850" y="17273588"/>
            <a:ext cx="15733714" cy="7788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ctr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Gulim"/>
              <a:buNone/>
              <a:defRPr/>
            </a:lvl1pPr>
            <a:lvl2pPr lvl="1" algn="ctr">
              <a:spcBef>
                <a:spcPts val="1840"/>
              </a:spcBef>
              <a:spcAft>
                <a:spcPts val="0"/>
              </a:spcAft>
              <a:buClr>
                <a:schemeClr val="dk1"/>
              </a:buClr>
              <a:buSzPts val="9200"/>
              <a:buFont typeface="Gulim"/>
              <a:buNone/>
              <a:defRPr/>
            </a:lvl2pPr>
            <a:lvl3pPr lvl="2" algn="ctr">
              <a:spcBef>
                <a:spcPts val="1580"/>
              </a:spcBef>
              <a:spcAft>
                <a:spcPts val="0"/>
              </a:spcAft>
              <a:buClr>
                <a:schemeClr val="dk1"/>
              </a:buClr>
              <a:buSzPts val="7900"/>
              <a:buFont typeface="Gulim"/>
              <a:buNone/>
              <a:defRPr/>
            </a:lvl3pPr>
            <a:lvl4pPr lvl="3" algn="ctr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None/>
              <a:defRPr/>
            </a:lvl4pPr>
            <a:lvl5pPr lvl="4" algn="ctr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None/>
              <a:defRPr/>
            </a:lvl5pPr>
            <a:lvl6pPr lvl="5" algn="ctr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None/>
              <a:defRPr/>
            </a:lvl6pPr>
            <a:lvl7pPr lvl="6" algn="ctr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None/>
              <a:defRPr/>
            </a:lvl7pPr>
            <a:lvl8pPr lvl="7" algn="ctr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None/>
              <a:defRPr/>
            </a:lvl8pPr>
            <a:lvl9pPr lvl="8" algn="ctr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 rot="5400000">
            <a:off x="6211093" y="12516644"/>
            <a:ext cx="24385589" cy="47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 rot="5400000">
            <a:off x="-3417888" y="7815263"/>
            <a:ext cx="24385589" cy="14177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1685925" y="2711450"/>
            <a:ext cx="19105562" cy="5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 rot="5400000">
            <a:off x="2093913" y="8399462"/>
            <a:ext cx="18289587" cy="1910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4405313" y="21337588"/>
            <a:ext cx="13487400" cy="251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>
            <a:spLocks noGrp="1"/>
          </p:cNvSpPr>
          <p:nvPr>
            <p:ph type="pic" idx="2"/>
          </p:nvPr>
        </p:nvSpPr>
        <p:spPr>
          <a:xfrm>
            <a:off x="4405313" y="2724150"/>
            <a:ext cx="13487400" cy="18288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ulim"/>
              <a:buNone/>
              <a:defRPr sz="32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ulim"/>
              <a:buNone/>
              <a:defRPr sz="2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ulim"/>
              <a:buNone/>
              <a:defRPr sz="24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None/>
              <a:defRPr sz="20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None/>
              <a:defRPr sz="20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None/>
              <a:defRPr sz="20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None/>
              <a:defRPr sz="20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None/>
              <a:defRPr sz="20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None/>
              <a:defRPr sz="20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4405313" y="23855363"/>
            <a:ext cx="13487400" cy="3578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ulim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ulim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ulim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1123950" y="1212850"/>
            <a:ext cx="7394575" cy="5165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8788400" y="1212850"/>
            <a:ext cx="12565063" cy="26015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ulim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ulim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ulim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Char char="»"/>
              <a:defRPr sz="20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2"/>
          </p:nvPr>
        </p:nvSpPr>
        <p:spPr>
          <a:xfrm>
            <a:off x="1123950" y="6378575"/>
            <a:ext cx="7394575" cy="20850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ulim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ulim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ulim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ulim"/>
              <a:buNone/>
              <a:defRPr sz="9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1685925" y="2711450"/>
            <a:ext cx="19105562" cy="5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1123950" y="1220788"/>
            <a:ext cx="20229514" cy="5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body" idx="1"/>
          </p:nvPr>
        </p:nvSpPr>
        <p:spPr>
          <a:xfrm>
            <a:off x="1123950" y="6823075"/>
            <a:ext cx="9931400" cy="284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ulim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1123950" y="9666288"/>
            <a:ext cx="9931400" cy="17562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ulim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»"/>
              <a:defRPr sz="16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3"/>
          </p:nvPr>
        </p:nvSpPr>
        <p:spPr>
          <a:xfrm>
            <a:off x="11418888" y="6823075"/>
            <a:ext cx="9934575" cy="284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ulim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body" idx="4"/>
          </p:nvPr>
        </p:nvSpPr>
        <p:spPr>
          <a:xfrm>
            <a:off x="11418888" y="9666288"/>
            <a:ext cx="9934575" cy="17562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ulim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Char char="»"/>
              <a:defRPr sz="16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1685925" y="2711450"/>
            <a:ext cx="19105562" cy="5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1685925" y="8807450"/>
            <a:ext cx="9475788" cy="18289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ulim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ulim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»"/>
              <a:defRPr sz="18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2"/>
          </p:nvPr>
        </p:nvSpPr>
        <p:spPr>
          <a:xfrm>
            <a:off x="11314113" y="8807450"/>
            <a:ext cx="9477375" cy="18289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ulim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ulim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Char char="»"/>
              <a:defRPr sz="1800"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title"/>
          </p:nvPr>
        </p:nvSpPr>
        <p:spPr>
          <a:xfrm>
            <a:off x="1774825" y="19586575"/>
            <a:ext cx="19107150" cy="605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1"/>
          </p:nvPr>
        </p:nvSpPr>
        <p:spPr>
          <a:xfrm>
            <a:off x="1774825" y="12919075"/>
            <a:ext cx="19107150" cy="6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ulim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ulim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ulim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ulim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ulim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ulim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ulim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ulim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ulim"/>
              <a:buNone/>
              <a:defRPr sz="1400"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1685925" y="2711450"/>
            <a:ext cx="19105562" cy="5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00" b="0" i="0" u="none" strike="noStrike" cap="none">
                <a:solidFill>
                  <a:schemeClr val="dk2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00" b="0" i="0" u="none" strike="noStrike" cap="none">
                <a:solidFill>
                  <a:schemeClr val="dk2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00" b="0" i="0" u="none" strike="noStrike" cap="none">
                <a:solidFill>
                  <a:schemeClr val="dk2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00" b="0" i="0" u="none" strike="noStrike" cap="none">
                <a:solidFill>
                  <a:schemeClr val="dk2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00" b="0" i="0" u="none" strike="noStrike" cap="none">
                <a:solidFill>
                  <a:schemeClr val="dk2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00" b="0" i="0" u="none" strike="noStrike" cap="none">
                <a:solidFill>
                  <a:schemeClr val="dk2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00" b="0" i="0" u="none" strike="noStrike" cap="none">
                <a:solidFill>
                  <a:schemeClr val="dk2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00" b="0" i="0" u="none" strike="noStrike" cap="none">
                <a:solidFill>
                  <a:schemeClr val="dk2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00" b="0" i="0" u="none" strike="noStrike" cap="none">
                <a:solidFill>
                  <a:schemeClr val="dk2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1685925" y="8807450"/>
            <a:ext cx="19105562" cy="1828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457200" marR="0" lvl="0" indent="-889000" algn="l" rtl="0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Gulim"/>
              <a:buChar char="•"/>
              <a:defRPr sz="104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914400" marR="0" lvl="1" indent="-812800" algn="l" rtl="0">
              <a:spcBef>
                <a:spcPts val="1840"/>
              </a:spcBef>
              <a:spcAft>
                <a:spcPts val="0"/>
              </a:spcAft>
              <a:buClr>
                <a:schemeClr val="dk1"/>
              </a:buClr>
              <a:buSzPts val="9200"/>
              <a:buFont typeface="Gulim"/>
              <a:buChar char="–"/>
              <a:defRPr sz="92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1371600" marR="0" lvl="2" indent="-730250" algn="l" rtl="0">
              <a:spcBef>
                <a:spcPts val="1580"/>
              </a:spcBef>
              <a:spcAft>
                <a:spcPts val="0"/>
              </a:spcAft>
              <a:buClr>
                <a:schemeClr val="dk1"/>
              </a:buClr>
              <a:buSzPts val="7900"/>
              <a:buFont typeface="Gulim"/>
              <a:buChar char="•"/>
              <a:defRPr sz="79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1828800" marR="0" lvl="3" indent="-647700" algn="l" rtl="0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Char char="–"/>
              <a:defRPr sz="66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2286000" marR="0" lvl="4" indent="-647700" algn="l" rtl="0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Char char="»"/>
              <a:defRPr sz="66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2743200" marR="0" lvl="5" indent="-647700" algn="l" rtl="0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Char char="»"/>
              <a:defRPr sz="66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3200400" marR="0" lvl="6" indent="-647700" algn="l" rtl="0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Char char="»"/>
              <a:defRPr sz="66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3657600" marR="0" lvl="7" indent="-647700" algn="l" rtl="0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Char char="»"/>
              <a:defRPr sz="66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4114800" marR="0" lvl="8" indent="-647700" algn="l" rtl="0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ulim"/>
              <a:buChar char="»"/>
              <a:defRPr sz="66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7680325" y="27770138"/>
            <a:ext cx="7116762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1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2575" tIns="151275" rIns="302575" bIns="15127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Gulim"/>
              <a:buNone/>
              <a:defRPr sz="47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0" y="1890712"/>
            <a:ext cx="22488524" cy="1025525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 b="0" i="0" u="none">
              <a:solidFill>
                <a:schemeClr val="dk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1589075" y="3648075"/>
            <a:ext cx="11280300" cy="20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13000"/>
              <a:buFont typeface="Malgun Gothic"/>
              <a:buNone/>
            </a:pPr>
            <a:r>
              <a:rPr lang="en-US" sz="13000">
                <a:solidFill>
                  <a:srgbClr val="231F2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Corrupt Lab</a:t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>
            <a:off x="1509700" y="10179824"/>
            <a:ext cx="6348" cy="3556000"/>
          </a:xfrm>
          <a:custGeom>
            <a:avLst/>
            <a:gdLst/>
            <a:ahLst/>
            <a:cxnLst/>
            <a:rect l="l" t="t" r="r" b="b"/>
            <a:pathLst>
              <a:path w="1588" h="728" extrusionOk="0">
                <a:moveTo>
                  <a:pt x="0" y="0"/>
                </a:moveTo>
                <a:lnTo>
                  <a:pt x="0" y="728"/>
                </a:lnTo>
                <a:lnTo>
                  <a:pt x="0" y="0"/>
                </a:lnTo>
                <a:close/>
              </a:path>
            </a:pathLst>
          </a:custGeom>
          <a:solidFill>
            <a:srgbClr val="0071BB"/>
          </a:solidFill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 b="0" i="0" u="none">
              <a:solidFill>
                <a:schemeClr val="dk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761300" y="9366887"/>
            <a:ext cx="2165400" cy="5715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 b="0" i="0" u="none">
              <a:solidFill>
                <a:schemeClr val="dk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1832737" y="9366887"/>
            <a:ext cx="17955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Malgun Gothic"/>
              <a:buNone/>
            </a:pPr>
            <a:r>
              <a:rPr lang="en-US" sz="3500" b="1" i="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개발배경</a:t>
            </a:r>
            <a:endParaRPr/>
          </a:p>
        </p:txBody>
      </p:sp>
      <p:cxnSp>
        <p:nvCxnSpPr>
          <p:cNvPr id="93" name="Google Shape;93;p1"/>
          <p:cNvCxnSpPr/>
          <p:nvPr/>
        </p:nvCxnSpPr>
        <p:spPr>
          <a:xfrm>
            <a:off x="1465800" y="10272187"/>
            <a:ext cx="6300" cy="355590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94" name="Google Shape;94;p1"/>
          <p:cNvSpPr txBox="1"/>
          <p:nvPr/>
        </p:nvSpPr>
        <p:spPr>
          <a:xfrm>
            <a:off x="12600224" y="21057663"/>
            <a:ext cx="4994400" cy="5715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 b="0" i="0" u="none">
              <a:solidFill>
                <a:schemeClr val="dk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12889149" y="21057663"/>
            <a:ext cx="38877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Malgun Gothic"/>
              <a:buNone/>
            </a:pPr>
            <a:r>
              <a:rPr lang="en-US" sz="3500" b="1" i="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기대효과</a:t>
            </a:r>
            <a:r>
              <a:rPr lang="en-US" sz="35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1" i="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및 시장성</a:t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11925300" y="16516350"/>
            <a:ext cx="4762" cy="2867025"/>
          </a:xfrm>
          <a:custGeom>
            <a:avLst/>
            <a:gdLst/>
            <a:ahLst/>
            <a:cxnLst/>
            <a:rect l="l" t="t" r="r" b="b"/>
            <a:pathLst>
              <a:path w="1588" h="587" extrusionOk="0">
                <a:moveTo>
                  <a:pt x="0" y="0"/>
                </a:moveTo>
                <a:lnTo>
                  <a:pt x="0" y="587"/>
                </a:lnTo>
                <a:lnTo>
                  <a:pt x="0" y="0"/>
                </a:lnTo>
                <a:close/>
              </a:path>
            </a:pathLst>
          </a:custGeom>
          <a:solidFill>
            <a:srgbClr val="0071BB"/>
          </a:solidFill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 b="0" i="0" u="none">
              <a:solidFill>
                <a:schemeClr val="dk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cxnSp>
        <p:nvCxnSpPr>
          <p:cNvPr id="97" name="Google Shape;97;p1"/>
          <p:cNvCxnSpPr/>
          <p:nvPr/>
        </p:nvCxnSpPr>
        <p:spPr>
          <a:xfrm>
            <a:off x="1837862" y="15146788"/>
            <a:ext cx="4800" cy="286710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98" name="Google Shape;98;p1"/>
          <p:cNvSpPr/>
          <p:nvPr/>
        </p:nvSpPr>
        <p:spPr>
          <a:xfrm>
            <a:off x="12032425" y="22704413"/>
            <a:ext cx="4760" cy="2700338"/>
          </a:xfrm>
          <a:custGeom>
            <a:avLst/>
            <a:gdLst/>
            <a:ahLst/>
            <a:cxnLst/>
            <a:rect l="l" t="t" r="r" b="b"/>
            <a:pathLst>
              <a:path w="1588" h="553" extrusionOk="0">
                <a:moveTo>
                  <a:pt x="0" y="0"/>
                </a:moveTo>
                <a:lnTo>
                  <a:pt x="0" y="553"/>
                </a:lnTo>
                <a:lnTo>
                  <a:pt x="0" y="0"/>
                </a:lnTo>
                <a:close/>
              </a:path>
            </a:pathLst>
          </a:custGeom>
          <a:solidFill>
            <a:srgbClr val="0071BB"/>
          </a:solidFill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 b="0" i="0" u="none">
              <a:solidFill>
                <a:schemeClr val="dk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cxnSp>
        <p:nvCxnSpPr>
          <p:cNvPr id="99" name="Google Shape;99;p1"/>
          <p:cNvCxnSpPr/>
          <p:nvPr/>
        </p:nvCxnSpPr>
        <p:spPr>
          <a:xfrm>
            <a:off x="12032425" y="22704413"/>
            <a:ext cx="4800" cy="270030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100" name="Google Shape;100;p1"/>
          <p:cNvSpPr txBox="1"/>
          <p:nvPr/>
        </p:nvSpPr>
        <p:spPr>
          <a:xfrm>
            <a:off x="1516837" y="21118938"/>
            <a:ext cx="2089200" cy="5763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 b="0" i="0" u="none">
              <a:solidFill>
                <a:schemeClr val="dk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101" name="Google Shape;101;p1"/>
          <p:cNvSpPr/>
          <p:nvPr/>
        </p:nvSpPr>
        <p:spPr>
          <a:xfrm>
            <a:off x="12711575" y="27015813"/>
            <a:ext cx="769937" cy="552450"/>
          </a:xfrm>
          <a:custGeom>
            <a:avLst/>
            <a:gdLst/>
            <a:ahLst/>
            <a:cxnLst/>
            <a:rect l="l" t="t" r="r" b="b"/>
            <a:pathLst>
              <a:path w="83" h="64" extrusionOk="0">
                <a:moveTo>
                  <a:pt x="27" y="0"/>
                </a:moveTo>
                <a:cubicBezTo>
                  <a:pt x="20" y="1"/>
                  <a:pt x="14" y="5"/>
                  <a:pt x="9" y="11"/>
                </a:cubicBezTo>
                <a:cubicBezTo>
                  <a:pt x="3" y="17"/>
                  <a:pt x="1" y="24"/>
                  <a:pt x="0" y="32"/>
                </a:cubicBezTo>
                <a:cubicBezTo>
                  <a:pt x="0" y="64"/>
                  <a:pt x="0" y="64"/>
                  <a:pt x="0" y="64"/>
                </a:cubicBezTo>
                <a:cubicBezTo>
                  <a:pt x="35" y="64"/>
                  <a:pt x="35" y="64"/>
                  <a:pt x="35" y="64"/>
                </a:cubicBezTo>
                <a:cubicBezTo>
                  <a:pt x="35" y="32"/>
                  <a:pt x="35" y="32"/>
                  <a:pt x="35" y="32"/>
                </a:cubicBezTo>
                <a:cubicBezTo>
                  <a:pt x="15" y="32"/>
                  <a:pt x="15" y="32"/>
                  <a:pt x="15" y="32"/>
                </a:cubicBezTo>
                <a:cubicBezTo>
                  <a:pt x="15" y="27"/>
                  <a:pt x="16" y="23"/>
                  <a:pt x="18" y="19"/>
                </a:cubicBezTo>
                <a:cubicBezTo>
                  <a:pt x="20" y="16"/>
                  <a:pt x="23" y="14"/>
                  <a:pt x="27" y="12"/>
                </a:cubicBezTo>
                <a:cubicBezTo>
                  <a:pt x="27" y="0"/>
                  <a:pt x="27" y="0"/>
                  <a:pt x="27" y="0"/>
                </a:cubicBezTo>
                <a:moveTo>
                  <a:pt x="76" y="0"/>
                </a:moveTo>
                <a:cubicBezTo>
                  <a:pt x="68" y="1"/>
                  <a:pt x="62" y="5"/>
                  <a:pt x="57" y="11"/>
                </a:cubicBezTo>
                <a:cubicBezTo>
                  <a:pt x="52" y="17"/>
                  <a:pt x="49" y="24"/>
                  <a:pt x="48" y="32"/>
                </a:cubicBezTo>
                <a:cubicBezTo>
                  <a:pt x="48" y="64"/>
                  <a:pt x="48" y="64"/>
                  <a:pt x="48" y="64"/>
                </a:cubicBezTo>
                <a:cubicBezTo>
                  <a:pt x="83" y="64"/>
                  <a:pt x="83" y="64"/>
                  <a:pt x="83" y="64"/>
                </a:cubicBezTo>
                <a:cubicBezTo>
                  <a:pt x="83" y="32"/>
                  <a:pt x="83" y="32"/>
                  <a:pt x="83" y="32"/>
                </a:cubicBezTo>
                <a:cubicBezTo>
                  <a:pt x="63" y="32"/>
                  <a:pt x="63" y="32"/>
                  <a:pt x="63" y="32"/>
                </a:cubicBezTo>
                <a:cubicBezTo>
                  <a:pt x="63" y="27"/>
                  <a:pt x="64" y="23"/>
                  <a:pt x="66" y="19"/>
                </a:cubicBezTo>
                <a:cubicBezTo>
                  <a:pt x="68" y="16"/>
                  <a:pt x="71" y="14"/>
                  <a:pt x="76" y="12"/>
                </a:cubicBezTo>
                <a:cubicBezTo>
                  <a:pt x="76" y="0"/>
                  <a:pt x="76" y="0"/>
                  <a:pt x="76" y="0"/>
                </a:cubicBezTo>
              </a:path>
            </a:pathLst>
          </a:custGeom>
          <a:solidFill>
            <a:srgbClr val="FCDACC"/>
          </a:solidFill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 b="0" i="0" u="none">
              <a:solidFill>
                <a:schemeClr val="dk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102" name="Google Shape;102;p1"/>
          <p:cNvSpPr txBox="1"/>
          <p:nvPr/>
        </p:nvSpPr>
        <p:spPr>
          <a:xfrm>
            <a:off x="1664425" y="21137988"/>
            <a:ext cx="17940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Malgun Gothic"/>
              <a:buNone/>
            </a:pPr>
            <a:r>
              <a:rPr lang="en-US" sz="3500" b="1" i="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개발결과</a:t>
            </a:r>
            <a:endParaRPr/>
          </a:p>
        </p:txBody>
      </p:sp>
      <p:sp>
        <p:nvSpPr>
          <p:cNvPr id="103" name="Google Shape;103;p1"/>
          <p:cNvSpPr/>
          <p:nvPr/>
        </p:nvSpPr>
        <p:spPr>
          <a:xfrm>
            <a:off x="20548325" y="27003925"/>
            <a:ext cx="720725" cy="576262"/>
          </a:xfrm>
          <a:custGeom>
            <a:avLst/>
            <a:gdLst/>
            <a:ahLst/>
            <a:cxnLst/>
            <a:rect l="l" t="t" r="r" b="b"/>
            <a:pathLst>
              <a:path w="114" h="89" extrusionOk="0">
                <a:moveTo>
                  <a:pt x="47" y="0"/>
                </a:moveTo>
                <a:cubicBezTo>
                  <a:pt x="0" y="0"/>
                  <a:pt x="0" y="0"/>
                  <a:pt x="0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7" y="51"/>
                  <a:pt x="25" y="57"/>
                  <a:pt x="22" y="62"/>
                </a:cubicBezTo>
                <a:cubicBezTo>
                  <a:pt x="20" y="66"/>
                  <a:pt x="15" y="69"/>
                  <a:pt x="10" y="71"/>
                </a:cubicBezTo>
                <a:cubicBezTo>
                  <a:pt x="10" y="89"/>
                  <a:pt x="10" y="89"/>
                  <a:pt x="10" y="89"/>
                </a:cubicBezTo>
                <a:cubicBezTo>
                  <a:pt x="20" y="86"/>
                  <a:pt x="29" y="81"/>
                  <a:pt x="36" y="73"/>
                </a:cubicBezTo>
                <a:cubicBezTo>
                  <a:pt x="43" y="65"/>
                  <a:pt x="47" y="56"/>
                  <a:pt x="47" y="44"/>
                </a:cubicBezTo>
                <a:cubicBezTo>
                  <a:pt x="47" y="0"/>
                  <a:pt x="47" y="0"/>
                  <a:pt x="47" y="0"/>
                </a:cubicBezTo>
                <a:moveTo>
                  <a:pt x="114" y="0"/>
                </a:moveTo>
                <a:cubicBezTo>
                  <a:pt x="66" y="0"/>
                  <a:pt x="66" y="0"/>
                  <a:pt x="66" y="0"/>
                </a:cubicBezTo>
                <a:cubicBezTo>
                  <a:pt x="66" y="44"/>
                  <a:pt x="66" y="44"/>
                  <a:pt x="66" y="44"/>
                </a:cubicBezTo>
                <a:cubicBezTo>
                  <a:pt x="93" y="44"/>
                  <a:pt x="93" y="44"/>
                  <a:pt x="93" y="44"/>
                </a:cubicBezTo>
                <a:cubicBezTo>
                  <a:pt x="93" y="51"/>
                  <a:pt x="92" y="57"/>
                  <a:pt x="89" y="62"/>
                </a:cubicBezTo>
                <a:cubicBezTo>
                  <a:pt x="86" y="66"/>
                  <a:pt x="82" y="69"/>
                  <a:pt x="76" y="71"/>
                </a:cubicBezTo>
                <a:cubicBezTo>
                  <a:pt x="76" y="89"/>
                  <a:pt x="76" y="89"/>
                  <a:pt x="76" y="89"/>
                </a:cubicBezTo>
                <a:cubicBezTo>
                  <a:pt x="87" y="86"/>
                  <a:pt x="96" y="81"/>
                  <a:pt x="103" y="73"/>
                </a:cubicBezTo>
                <a:cubicBezTo>
                  <a:pt x="110" y="65"/>
                  <a:pt x="113" y="56"/>
                  <a:pt x="114" y="44"/>
                </a:cubicBezTo>
                <a:cubicBezTo>
                  <a:pt x="114" y="0"/>
                  <a:pt x="114" y="0"/>
                  <a:pt x="114" y="0"/>
                </a:cubicBezTo>
              </a:path>
            </a:pathLst>
          </a:custGeom>
          <a:solidFill>
            <a:srgbClr val="FCDACC"/>
          </a:solidFill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 b="0" i="0" u="none">
              <a:solidFill>
                <a:schemeClr val="dk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104" name="Google Shape;104;p1"/>
          <p:cNvSpPr txBox="1"/>
          <p:nvPr/>
        </p:nvSpPr>
        <p:spPr>
          <a:xfrm>
            <a:off x="1662112" y="6311900"/>
            <a:ext cx="2820987" cy="1354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400"/>
              <a:buFont typeface="Malgun Gothic"/>
              <a:buNone/>
            </a:pPr>
            <a:r>
              <a:rPr lang="en-US" sz="4400" b="1" i="0" u="none">
                <a:solidFill>
                  <a:srgbClr val="00B0F0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게임공학부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400" b="1" i="0" u="none">
              <a:solidFill>
                <a:srgbClr val="00B0F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p1"/>
          <p:cNvSpPr txBox="1"/>
          <p:nvPr/>
        </p:nvSpPr>
        <p:spPr>
          <a:xfrm>
            <a:off x="1589073" y="7319950"/>
            <a:ext cx="7481400" cy="6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400"/>
              <a:buFont typeface="Malgun Gothic"/>
              <a:buNone/>
            </a:pPr>
            <a:r>
              <a:rPr lang="en-US" sz="4400" b="1" i="0" u="none">
                <a:solidFill>
                  <a:srgbClr val="00B0F0"/>
                </a:solidFill>
                <a:latin typeface="Malgun Gothic"/>
                <a:ea typeface="Malgun Gothic"/>
                <a:cs typeface="Malgun Gothic"/>
                <a:sym typeface="Malgun Gothic"/>
              </a:rPr>
              <a:t>지도교수 : </a:t>
            </a:r>
            <a:r>
              <a:rPr lang="en-US" sz="4400" b="1">
                <a:solidFill>
                  <a:srgbClr val="00B0F0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이용희</a:t>
            </a:r>
            <a:r>
              <a:rPr lang="en-US" sz="4400" b="1" i="0" u="none">
                <a:solidFill>
                  <a:srgbClr val="00B0F0"/>
                </a:solidFill>
                <a:latin typeface="Malgun Gothic"/>
                <a:ea typeface="Malgun Gothic"/>
                <a:cs typeface="Malgun Gothic"/>
                <a:sym typeface="Malgun Gothic"/>
              </a:rPr>
              <a:t> 교수님 </a:t>
            </a:r>
            <a:endParaRPr/>
          </a:p>
        </p:txBody>
      </p:sp>
      <p:sp>
        <p:nvSpPr>
          <p:cNvPr id="106" name="Google Shape;106;p1"/>
          <p:cNvSpPr txBox="1"/>
          <p:nvPr/>
        </p:nvSpPr>
        <p:spPr>
          <a:xfrm>
            <a:off x="1625100" y="9702550"/>
            <a:ext cx="9833100" cy="28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800" tIns="144400" rIns="288800" bIns="1444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ulim"/>
              <a:buNone/>
            </a:pPr>
            <a:endParaRPr sz="3200" b="0" i="0" u="none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ulimche"/>
              <a:buChar char="•"/>
            </a:pPr>
            <a:r>
              <a:rPr lang="en-US" sz="3200" b="0" i="0" u="none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DirectX12를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기반으로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PC게임을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개발함으로써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3D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게임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프로그래밍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개발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능력을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향상시킨다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.</a:t>
            </a:r>
            <a:endParaRPr dirty="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ulimche"/>
              <a:buChar char="•"/>
            </a:pPr>
            <a:r>
              <a:rPr lang="en-US" sz="3200" b="0" i="0" u="none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사실적이고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어두운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분위기를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조성하여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긴장감을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극대화한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게임을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개발한다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ulim"/>
              <a:buNone/>
            </a:pPr>
            <a:endParaRPr sz="3200" b="0" i="0" u="none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ulim"/>
              <a:buNone/>
            </a:pPr>
            <a:endParaRPr sz="3200" b="0" i="0" u="none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</p:txBody>
      </p:sp>
      <p:sp>
        <p:nvSpPr>
          <p:cNvPr id="107" name="Google Shape;107;p1"/>
          <p:cNvSpPr txBox="1"/>
          <p:nvPr/>
        </p:nvSpPr>
        <p:spPr>
          <a:xfrm>
            <a:off x="1625100" y="13895050"/>
            <a:ext cx="10038600" cy="74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800" tIns="144400" rIns="288800" bIns="144400" anchor="t" anchorCtr="0">
            <a:spAutoFit/>
          </a:bodyPr>
          <a:lstStyle/>
          <a:p>
            <a:pPr marL="0" marR="0" lvl="0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ulimche"/>
              <a:buChar char="•"/>
            </a:pP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DirectX12를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이용한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클라이언트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개발</a:t>
            </a:r>
            <a:endParaRPr sz="3200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0" marR="0" lvl="0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ulimche"/>
              <a:buChar char="•"/>
            </a:pPr>
            <a:r>
              <a:rPr lang="en-US" sz="3200" b="0" i="0" u="none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미적이고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효율적인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조명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계산을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위한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Blinn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Phong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model,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Deffered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Shdaing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, Dissolve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구현</a:t>
            </a:r>
            <a:endParaRPr sz="3200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0" marR="0" lvl="0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ulimche"/>
              <a:buChar char="•"/>
            </a:pPr>
            <a:r>
              <a:rPr lang="en-US" sz="3200" b="0" i="0" u="none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사실적인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배경표현을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위한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테셀레이션과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범프매핑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,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그림자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,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안개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소프트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파티클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구현</a:t>
            </a:r>
            <a:endParaRPr sz="3200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0" marR="0" lvl="0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ulimche"/>
              <a:buChar char="•"/>
            </a:pP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역동적인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표현을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위한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After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Effect와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Shader연산으로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다양한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이펙트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제작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및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구현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endParaRPr sz="3200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0" marR="0" lvl="0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ulimche"/>
              <a:buChar char="•"/>
            </a:pP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3D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MAX와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Zbrush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및 Substance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Painter를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이용한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모델링및</a:t>
            </a:r>
            <a:r>
              <a:rPr lang="en-US" sz="3200" dirty="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 dirty="0" err="1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텍스쳐링</a:t>
            </a:r>
            <a:endParaRPr sz="3200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12651024" y="22049850"/>
            <a:ext cx="86646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800" tIns="144400" rIns="288800" bIns="1444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</p:txBody>
      </p:sp>
      <p:sp>
        <p:nvSpPr>
          <p:cNvPr id="109" name="Google Shape;109;p1"/>
          <p:cNvSpPr txBox="1"/>
          <p:nvPr/>
        </p:nvSpPr>
        <p:spPr>
          <a:xfrm>
            <a:off x="12711587" y="27404000"/>
            <a:ext cx="9072600" cy="17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800" tIns="144400" rIns="288800" bIns="144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092"/>
              </a:buClr>
              <a:buSzPts val="4700"/>
              <a:buFont typeface="Arial"/>
              <a:buNone/>
            </a:pPr>
            <a:r>
              <a:rPr lang="en-US" sz="4100" b="1"/>
              <a:t>동물들을 악하게 만드는</a:t>
            </a:r>
            <a:endParaRPr sz="41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092"/>
              </a:buClr>
              <a:buSzPts val="4700"/>
              <a:buFont typeface="Arial"/>
              <a:buNone/>
            </a:pPr>
            <a:r>
              <a:rPr lang="en-US" sz="4100" b="1"/>
              <a:t>실험을 중단시키자!</a:t>
            </a:r>
            <a:endParaRPr sz="4100" b="1"/>
          </a:p>
        </p:txBody>
      </p:sp>
      <p:cxnSp>
        <p:nvCxnSpPr>
          <p:cNvPr id="110" name="Google Shape;110;p1"/>
          <p:cNvCxnSpPr/>
          <p:nvPr/>
        </p:nvCxnSpPr>
        <p:spPr>
          <a:xfrm>
            <a:off x="0" y="29641800"/>
            <a:ext cx="22477412" cy="0"/>
          </a:xfrm>
          <a:prstGeom prst="straightConnector1">
            <a:avLst/>
          </a:prstGeom>
          <a:noFill/>
          <a:ln w="12700" cap="sq" cmpd="sng">
            <a:solidFill>
              <a:srgbClr val="00CC98"/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111" name="Google Shape;111;p1"/>
          <p:cNvCxnSpPr/>
          <p:nvPr/>
        </p:nvCxnSpPr>
        <p:spPr>
          <a:xfrm>
            <a:off x="0" y="8472487"/>
            <a:ext cx="22477500" cy="0"/>
          </a:xfrm>
          <a:prstGeom prst="straightConnector1">
            <a:avLst/>
          </a:prstGeom>
          <a:noFill/>
          <a:ln w="12700" cap="sq" cmpd="sng">
            <a:solidFill>
              <a:srgbClr val="00CC98"/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112" name="Google Shape;112;p1"/>
          <p:cNvCxnSpPr/>
          <p:nvPr/>
        </p:nvCxnSpPr>
        <p:spPr>
          <a:xfrm flipH="1">
            <a:off x="1547849" y="9329799"/>
            <a:ext cx="1500" cy="3744900"/>
          </a:xfrm>
          <a:prstGeom prst="straightConnector1">
            <a:avLst/>
          </a:prstGeom>
          <a:noFill/>
          <a:ln w="9525" cap="flat" cmpd="sng">
            <a:solidFill>
              <a:srgbClr val="00CC98"/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113" name="Google Shape;113;p1"/>
          <p:cNvCxnSpPr/>
          <p:nvPr/>
        </p:nvCxnSpPr>
        <p:spPr>
          <a:xfrm flipH="1">
            <a:off x="1536775" y="14180950"/>
            <a:ext cx="7800" cy="6663000"/>
          </a:xfrm>
          <a:prstGeom prst="straightConnector1">
            <a:avLst/>
          </a:prstGeom>
          <a:noFill/>
          <a:ln w="9525" cap="flat" cmpd="sng">
            <a:solidFill>
              <a:srgbClr val="00CC98"/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114" name="Google Shape;114;p1"/>
          <p:cNvCxnSpPr/>
          <p:nvPr/>
        </p:nvCxnSpPr>
        <p:spPr>
          <a:xfrm flipH="1">
            <a:off x="12377912" y="21191750"/>
            <a:ext cx="1500" cy="3024300"/>
          </a:xfrm>
          <a:prstGeom prst="straightConnector1">
            <a:avLst/>
          </a:prstGeom>
          <a:noFill/>
          <a:ln w="9525" cap="flat" cmpd="sng">
            <a:solidFill>
              <a:srgbClr val="00CC98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115" name="Google Shape;115;p1"/>
          <p:cNvSpPr txBox="1"/>
          <p:nvPr/>
        </p:nvSpPr>
        <p:spPr>
          <a:xfrm>
            <a:off x="1662449" y="13199713"/>
            <a:ext cx="3744900" cy="5763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 b="0" i="0" u="none">
              <a:solidFill>
                <a:schemeClr val="dk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116" name="Google Shape;116;p1"/>
          <p:cNvSpPr txBox="1"/>
          <p:nvPr/>
        </p:nvSpPr>
        <p:spPr>
          <a:xfrm>
            <a:off x="1625100" y="13202113"/>
            <a:ext cx="38163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algun Gothic"/>
              <a:buNone/>
            </a:pPr>
            <a:r>
              <a:rPr lang="en-US" sz="35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3500" b="1" i="0" u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개발목표 및 내용</a:t>
            </a:r>
            <a:endParaRPr/>
          </a:p>
        </p:txBody>
      </p:sp>
      <p:pic>
        <p:nvPicPr>
          <p:cNvPr id="117" name="Google Shape;11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1025" y="695325"/>
            <a:ext cx="3960812" cy="10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"/>
          <p:cNvSpPr txBox="1"/>
          <p:nvPr/>
        </p:nvSpPr>
        <p:spPr>
          <a:xfrm>
            <a:off x="12530288" y="14324550"/>
            <a:ext cx="7634400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800" tIns="144400" rIns="288800" bIns="1444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lgun Gothic"/>
              <a:buNone/>
            </a:pPr>
            <a:r>
              <a:rPr lang="en-US" sz="2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STAGE 1 화면</a:t>
            </a:r>
            <a:endParaRPr/>
          </a:p>
        </p:txBody>
      </p:sp>
      <p:sp>
        <p:nvSpPr>
          <p:cNvPr id="119" name="Google Shape;119;p1"/>
          <p:cNvSpPr txBox="1"/>
          <p:nvPr/>
        </p:nvSpPr>
        <p:spPr>
          <a:xfrm>
            <a:off x="18346738" y="7831137"/>
            <a:ext cx="3641725" cy="430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2800"/>
              <a:buFont typeface="Malgun Gothic"/>
              <a:buNone/>
            </a:pPr>
            <a:r>
              <a:rPr lang="en-US" sz="2800">
                <a:solidFill>
                  <a:srgbClr val="231F20"/>
                </a:solidFill>
                <a:latin typeface="Malgun Gothic"/>
                <a:ea typeface="Malgun Gothic"/>
                <a:cs typeface="Malgun Gothic"/>
                <a:sym typeface="Malgun Gothic"/>
              </a:rPr>
              <a:t>권다현, 서채원, 성선미</a:t>
            </a:r>
            <a:endParaRPr/>
          </a:p>
        </p:txBody>
      </p:sp>
      <p:sp>
        <p:nvSpPr>
          <p:cNvPr id="120" name="Google Shape;120;p1"/>
          <p:cNvSpPr txBox="1"/>
          <p:nvPr/>
        </p:nvSpPr>
        <p:spPr>
          <a:xfrm>
            <a:off x="12377900" y="21401295"/>
            <a:ext cx="9833100" cy="40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ulim"/>
              <a:buNone/>
            </a:pPr>
            <a:endParaRPr sz="3200" b="0" i="0" u="none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ulimche"/>
              <a:buChar char="•"/>
            </a:pPr>
            <a:r>
              <a:rPr lang="en-US" sz="3200" b="0" i="0" u="none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</a:t>
            </a:r>
            <a:r>
              <a:rPr lang="en-US" sz="320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개발 과정 속에서 프로그램 구조 설계 능력에 대한 능력 향상</a:t>
            </a:r>
            <a:endParaRPr sz="320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  <a:p>
            <a:pPr marL="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ulimche"/>
              <a:buChar char="•"/>
            </a:pPr>
            <a:r>
              <a:rPr lang="en-US" sz="3200">
                <a:solidFill>
                  <a:schemeClr val="dk1"/>
                </a:solidFill>
                <a:latin typeface="Gulimche"/>
                <a:ea typeface="Gulimche"/>
                <a:cs typeface="Gulimche"/>
                <a:sym typeface="Gulimche"/>
              </a:rPr>
              <a:t> 단순히 전투하는 식의 게임이 아닌 다양한 상호작용을 통해 게이머들에게 주인공이 된 듯한 몰입감을 줌 </a:t>
            </a:r>
            <a:endParaRPr sz="3200">
              <a:solidFill>
                <a:schemeClr val="dk1"/>
              </a:solidFill>
              <a:latin typeface="Gulimche"/>
              <a:ea typeface="Gulimche"/>
              <a:cs typeface="Gulimche"/>
              <a:sym typeface="Gulimche"/>
            </a:endParaRPr>
          </a:p>
        </p:txBody>
      </p:sp>
      <p:pic>
        <p:nvPicPr>
          <p:cNvPr id="121" name="Google Shape;121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6388" y="21764425"/>
            <a:ext cx="5245618" cy="355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0213" y="21796025"/>
            <a:ext cx="5245625" cy="349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530300" y="9375625"/>
            <a:ext cx="8912799" cy="5046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530300" y="15115288"/>
            <a:ext cx="8912799" cy="504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16387" y="25280450"/>
            <a:ext cx="5245625" cy="3476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70225" y="25277613"/>
            <a:ext cx="5245601" cy="348248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"/>
          <p:cNvSpPr txBox="1"/>
          <p:nvPr/>
        </p:nvSpPr>
        <p:spPr>
          <a:xfrm>
            <a:off x="12530288" y="20119613"/>
            <a:ext cx="7634400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lgun Gothic"/>
              <a:buNone/>
            </a:pPr>
            <a:r>
              <a:rPr lang="en-US" sz="2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STAGE 2 화면</a:t>
            </a:r>
            <a:endParaRPr/>
          </a:p>
        </p:txBody>
      </p:sp>
      <p:sp>
        <p:nvSpPr>
          <p:cNvPr id="128" name="Google Shape;128;p1"/>
          <p:cNvSpPr txBox="1"/>
          <p:nvPr/>
        </p:nvSpPr>
        <p:spPr>
          <a:xfrm>
            <a:off x="1416363" y="28789788"/>
            <a:ext cx="7634400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800" tIns="144400" rIns="288800" bIns="144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lgun Gothic"/>
              <a:buNone/>
            </a:pPr>
            <a:r>
              <a:rPr lang="en-US" sz="2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플레이 화면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기본 디자인">
  <a:themeElements>
    <a:clrScheme name="기본 디자인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</Words>
  <Application>Microsoft Office PowerPoint</Application>
  <PresentationFormat>사용자 지정</PresentationFormat>
  <Paragraphs>32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Gulimche</vt:lpstr>
      <vt:lpstr>Gulim</vt:lpstr>
      <vt:lpstr>Malgun Gothic</vt:lpstr>
      <vt:lpstr>Arial</vt:lpstr>
      <vt:lpstr>기본 디자인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Winxp</dc:creator>
  <cp:lastModifiedBy>권다현</cp:lastModifiedBy>
  <cp:revision>1</cp:revision>
  <dcterms:created xsi:type="dcterms:W3CDTF">2005-08-11T07:20:44Z</dcterms:created>
  <dcterms:modified xsi:type="dcterms:W3CDTF">2020-08-02T14:32:42Z</dcterms:modified>
</cp:coreProperties>
</file>